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Уголок краеведения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532210"/>
          </a:xfrm>
        </p:spPr>
        <p:txBody>
          <a:bodyPr>
            <a:normAutofit/>
          </a:bodyPr>
          <a:lstStyle/>
          <a:p>
            <a:r>
              <a:rPr lang="ru-RU" dirty="0" smtClean="0"/>
              <a:t>Средняя группа</a:t>
            </a:r>
          </a:p>
          <a:p>
            <a:r>
              <a:rPr lang="ru-RU" dirty="0" smtClean="0"/>
              <a:t>«Светлячки»</a:t>
            </a:r>
          </a:p>
          <a:p>
            <a:r>
              <a:rPr lang="ru-RU" dirty="0" smtClean="0"/>
              <a:t>Воспитатель: </a:t>
            </a:r>
            <a:r>
              <a:rPr lang="ru-RU" dirty="0" err="1" smtClean="0"/>
              <a:t>Скирдина</a:t>
            </a:r>
            <a:r>
              <a:rPr lang="ru-RU" dirty="0" smtClean="0"/>
              <a:t> Л.Н.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320040"/>
            <a:ext cx="6124596" cy="680068"/>
          </a:xfrm>
        </p:spPr>
        <p:txBody>
          <a:bodyPr/>
          <a:lstStyle/>
          <a:p>
            <a:r>
              <a:rPr lang="ru-RU" dirty="0" smtClean="0"/>
              <a:t>Российская армия</a:t>
            </a:r>
            <a:endParaRPr lang="ru-RU" dirty="0"/>
          </a:p>
        </p:txBody>
      </p:sp>
      <p:pic>
        <p:nvPicPr>
          <p:cNvPr id="9218" name="Picture 2" descr="C:\Users\User\Desktop\Новая папка\DSC0668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259210" y="1086628"/>
            <a:ext cx="4027302" cy="536973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7620" y="320040"/>
            <a:ext cx="3838580" cy="608630"/>
          </a:xfrm>
        </p:spPr>
        <p:txBody>
          <a:bodyPr/>
          <a:lstStyle/>
          <a:p>
            <a:r>
              <a:rPr lang="ru-RU" dirty="0" smtClean="0"/>
              <a:t>День победы</a:t>
            </a:r>
            <a:endParaRPr lang="ru-RU" dirty="0"/>
          </a:p>
        </p:txBody>
      </p:sp>
      <p:pic>
        <p:nvPicPr>
          <p:cNvPr id="10242" name="Picture 2" descr="C:\Users\User\Desktop\Новая папка\DSC06352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14348" y="988963"/>
            <a:ext cx="4286280" cy="571503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43" name="Picture 3" descr="C:\Users\User\Desktop\Новая папка\DSC06354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429256" y="2714620"/>
            <a:ext cx="2518172" cy="33575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/>
          <a:lstStyle/>
          <a:p>
            <a:r>
              <a:rPr lang="ru-RU" dirty="0" smtClean="0"/>
              <a:t>    Наша родина-Россия</a:t>
            </a:r>
            <a:endParaRPr lang="ru-RU" dirty="0"/>
          </a:p>
        </p:txBody>
      </p:sp>
      <p:pic>
        <p:nvPicPr>
          <p:cNvPr id="1026" name="Picture 2" descr="C:\Users\User\Desktop\Новая папка\DSC0660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571604" y="1214422"/>
            <a:ext cx="4643470" cy="524194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txBody>
          <a:bodyPr/>
          <a:lstStyle/>
          <a:p>
            <a:r>
              <a:rPr lang="ru-RU" dirty="0" smtClean="0"/>
              <a:t>«Что всего дороже?»</a:t>
            </a:r>
            <a:endParaRPr lang="ru-RU" dirty="0"/>
          </a:p>
        </p:txBody>
      </p:sp>
      <p:pic>
        <p:nvPicPr>
          <p:cNvPr id="2050" name="Picture 2" descr="C:\Users\User\Desktop\Новая папка\DSC0661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85720" y="1071546"/>
            <a:ext cx="3634979" cy="541814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51" name="Picture 3" descr="C:\Users\User\Desktop\Новая папка\DSC06611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286248" y="1071546"/>
            <a:ext cx="3643320" cy="54292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«Что может быть милей бесценного родного края?»</a:t>
            </a:r>
            <a:endParaRPr lang="ru-RU" dirty="0"/>
          </a:p>
        </p:txBody>
      </p:sp>
      <p:pic>
        <p:nvPicPr>
          <p:cNvPr id="3074" name="Picture 2" descr="C:\Users\User\Desktop\Новая папка\DSC0661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259210" y="1609725"/>
            <a:ext cx="3634979" cy="48466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txBody>
          <a:bodyPr/>
          <a:lstStyle/>
          <a:p>
            <a:r>
              <a:rPr lang="ru-RU" dirty="0" smtClean="0"/>
              <a:t>Памятники нашего города</a:t>
            </a:r>
            <a:endParaRPr lang="ru-RU" dirty="0"/>
          </a:p>
        </p:txBody>
      </p:sp>
      <p:pic>
        <p:nvPicPr>
          <p:cNvPr id="4098" name="Picture 2" descr="C:\Users\User\Desktop\Новая папка\DSC0661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259210" y="1058696"/>
            <a:ext cx="4027302" cy="565645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txBody>
          <a:bodyPr/>
          <a:lstStyle/>
          <a:p>
            <a:r>
              <a:rPr lang="ru-RU" dirty="0" smtClean="0"/>
              <a:t>Рубцовск выбирает спорт</a:t>
            </a:r>
            <a:endParaRPr lang="ru-RU" dirty="0"/>
          </a:p>
        </p:txBody>
      </p:sp>
      <p:pic>
        <p:nvPicPr>
          <p:cNvPr id="5122" name="Picture 2" descr="C:\Users\User\Desktop\Новая папка\DSC0661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285984" y="1071546"/>
            <a:ext cx="4163630" cy="55515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txBody>
          <a:bodyPr/>
          <a:lstStyle/>
          <a:p>
            <a:r>
              <a:rPr lang="ru-RU" dirty="0" smtClean="0"/>
              <a:t>Природа алтайского края</a:t>
            </a:r>
            <a:endParaRPr lang="ru-RU" dirty="0"/>
          </a:p>
        </p:txBody>
      </p:sp>
      <p:pic>
        <p:nvPicPr>
          <p:cNvPr id="6148" name="Picture 4" descr="C:\Users\User\Desktop\Новая папка\DSC06620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42844" y="1000108"/>
            <a:ext cx="2893221" cy="38576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149" name="Picture 5" descr="C:\Users\User\Desktop\Новая папка\DSC06627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71736" y="1857364"/>
            <a:ext cx="2857488" cy="380998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150" name="Picture 6" descr="C:\Users\User\Desktop\Новая папка\DSC06622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286380" y="2714596"/>
            <a:ext cx="2786082" cy="37147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320040"/>
            <a:ext cx="6267472" cy="11086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Животные и насекомые            алтайского края</a:t>
            </a:r>
            <a:endParaRPr lang="ru-RU" dirty="0"/>
          </a:p>
        </p:txBody>
      </p:sp>
      <p:pic>
        <p:nvPicPr>
          <p:cNvPr id="7170" name="Picture 2" descr="C:\Users\User\Desktop\Новая папка\DSC0662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71472" y="1643050"/>
            <a:ext cx="3286148" cy="438153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171" name="Picture 3" descr="C:\Users\User\Desktop\Новая папка\DSC06623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464843" y="2285992"/>
            <a:ext cx="3268288" cy="435771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37192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пТицы</a:t>
            </a:r>
            <a:r>
              <a:rPr lang="ru-RU" dirty="0" smtClean="0"/>
              <a:t> алтайского края</a:t>
            </a:r>
            <a:endParaRPr lang="ru-RU" dirty="0"/>
          </a:p>
        </p:txBody>
      </p:sp>
      <p:pic>
        <p:nvPicPr>
          <p:cNvPr id="8194" name="Picture 2" descr="C:\Users\User\Desktop\Новая папка\DSC0668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57158" y="1643050"/>
            <a:ext cx="3589760" cy="478634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195" name="Picture 3" descr="C:\Users\User\Desktop\Новая папка\DSC06685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357686" y="1142984"/>
            <a:ext cx="3500444" cy="466725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28</TotalTime>
  <Words>50</Words>
  <Application>Microsoft Office PowerPoint</Application>
  <PresentationFormat>Экран (4:3)</PresentationFormat>
  <Paragraphs>14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Уголок краеведения</vt:lpstr>
      <vt:lpstr>    Наша родина-Россия</vt:lpstr>
      <vt:lpstr>«Что всего дороже?»</vt:lpstr>
      <vt:lpstr>«Что может быть милей бесценного родного края?»</vt:lpstr>
      <vt:lpstr>Памятники нашего города</vt:lpstr>
      <vt:lpstr>Рубцовск выбирает спорт</vt:lpstr>
      <vt:lpstr>Природа алтайского края</vt:lpstr>
      <vt:lpstr>Животные и насекомые            алтайского края</vt:lpstr>
      <vt:lpstr>пТицы алтайского края</vt:lpstr>
      <vt:lpstr>Российская армия</vt:lpstr>
      <vt:lpstr>День победы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Уголок краеведения</dc:title>
  <dc:creator>User</dc:creator>
  <cp:lastModifiedBy>Пользователь</cp:lastModifiedBy>
  <cp:revision>8</cp:revision>
  <dcterms:created xsi:type="dcterms:W3CDTF">2018-02-17T14:37:35Z</dcterms:created>
  <dcterms:modified xsi:type="dcterms:W3CDTF">2019-10-23T14:27:18Z</dcterms:modified>
</cp:coreProperties>
</file>